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5"/>
  </p:notesMasterIdLst>
  <p:sldIdLst>
    <p:sldId id="346" r:id="rId2"/>
    <p:sldId id="761" r:id="rId3"/>
    <p:sldId id="757" r:id="rId4"/>
    <p:sldId id="762" r:id="rId5"/>
    <p:sldId id="788" r:id="rId6"/>
    <p:sldId id="763" r:id="rId7"/>
    <p:sldId id="789" r:id="rId8"/>
    <p:sldId id="764" r:id="rId9"/>
    <p:sldId id="767" r:id="rId10"/>
    <p:sldId id="790" r:id="rId11"/>
    <p:sldId id="770" r:id="rId12"/>
    <p:sldId id="771" r:id="rId13"/>
    <p:sldId id="772" r:id="rId14"/>
    <p:sldId id="773" r:id="rId15"/>
    <p:sldId id="777" r:id="rId16"/>
    <p:sldId id="778" r:id="rId17"/>
    <p:sldId id="791" r:id="rId18"/>
    <p:sldId id="780" r:id="rId19"/>
    <p:sldId id="809" r:id="rId20"/>
    <p:sldId id="782" r:id="rId21"/>
    <p:sldId id="784" r:id="rId22"/>
    <p:sldId id="785" r:id="rId23"/>
    <p:sldId id="792" r:id="rId24"/>
    <p:sldId id="794" r:id="rId25"/>
    <p:sldId id="796" r:id="rId26"/>
    <p:sldId id="797" r:id="rId27"/>
    <p:sldId id="798" r:id="rId28"/>
    <p:sldId id="799" r:id="rId29"/>
    <p:sldId id="803" r:id="rId30"/>
    <p:sldId id="805" r:id="rId31"/>
    <p:sldId id="810" r:id="rId32"/>
    <p:sldId id="806" r:id="rId33"/>
    <p:sldId id="807" r:id="rId34"/>
    <p:sldId id="808" r:id="rId35"/>
    <p:sldId id="811" r:id="rId36"/>
    <p:sldId id="812" r:id="rId37"/>
    <p:sldId id="813" r:id="rId38"/>
    <p:sldId id="814" r:id="rId39"/>
    <p:sldId id="817" r:id="rId40"/>
    <p:sldId id="2543" r:id="rId41"/>
    <p:sldId id="2554" r:id="rId42"/>
    <p:sldId id="746" r:id="rId43"/>
    <p:sldId id="835" r:id="rId44"/>
    <p:sldId id="2564" r:id="rId45"/>
    <p:sldId id="834" r:id="rId46"/>
    <p:sldId id="2565" r:id="rId47"/>
    <p:sldId id="836" r:id="rId48"/>
    <p:sldId id="837" r:id="rId49"/>
    <p:sldId id="2566" r:id="rId50"/>
    <p:sldId id="859" r:id="rId51"/>
    <p:sldId id="838" r:id="rId52"/>
    <p:sldId id="839" r:id="rId53"/>
    <p:sldId id="841" r:id="rId54"/>
    <p:sldId id="842" r:id="rId55"/>
    <p:sldId id="845" r:id="rId56"/>
    <p:sldId id="840" r:id="rId57"/>
    <p:sldId id="843" r:id="rId58"/>
    <p:sldId id="844" r:id="rId59"/>
    <p:sldId id="846" r:id="rId60"/>
    <p:sldId id="847" r:id="rId61"/>
    <p:sldId id="848" r:id="rId62"/>
    <p:sldId id="849" r:id="rId63"/>
    <p:sldId id="850" r:id="rId64"/>
    <p:sldId id="2568" r:id="rId65"/>
    <p:sldId id="577" r:id="rId66"/>
    <p:sldId id="578" r:id="rId67"/>
    <p:sldId id="579" r:id="rId68"/>
    <p:sldId id="854" r:id="rId69"/>
    <p:sldId id="855" r:id="rId70"/>
    <p:sldId id="581" r:id="rId71"/>
    <p:sldId id="856" r:id="rId72"/>
    <p:sldId id="867" r:id="rId73"/>
    <p:sldId id="582" r:id="rId74"/>
    <p:sldId id="879" r:id="rId75"/>
    <p:sldId id="880" r:id="rId76"/>
    <p:sldId id="587" r:id="rId77"/>
    <p:sldId id="868" r:id="rId78"/>
    <p:sldId id="869" r:id="rId79"/>
    <p:sldId id="881" r:id="rId80"/>
    <p:sldId id="861" r:id="rId81"/>
    <p:sldId id="852" r:id="rId82"/>
    <p:sldId id="853" r:id="rId83"/>
    <p:sldId id="887" r:id="rId84"/>
    <p:sldId id="888" r:id="rId85"/>
    <p:sldId id="889" r:id="rId86"/>
    <p:sldId id="903" r:id="rId87"/>
    <p:sldId id="2572" r:id="rId88"/>
    <p:sldId id="2571" r:id="rId89"/>
    <p:sldId id="904" r:id="rId90"/>
    <p:sldId id="906" r:id="rId91"/>
    <p:sldId id="907" r:id="rId92"/>
    <p:sldId id="894" r:id="rId93"/>
    <p:sldId id="2574" r:id="rId94"/>
    <p:sldId id="911" r:id="rId95"/>
    <p:sldId id="920" r:id="rId96"/>
    <p:sldId id="2575" r:id="rId97"/>
    <p:sldId id="2576" r:id="rId98"/>
    <p:sldId id="2577" r:id="rId99"/>
    <p:sldId id="2578" r:id="rId100"/>
    <p:sldId id="914" r:id="rId101"/>
    <p:sldId id="2582" r:id="rId102"/>
    <p:sldId id="2583" r:id="rId103"/>
    <p:sldId id="345" r:id="rId104"/>
  </p:sldIdLst>
  <p:sldSz cx="12192000" cy="6858000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Consolas" panose="020B0609020204030204" pitchFamily="49" charset="0"/>
      <p:regular r:id="rId110"/>
      <p:bold r:id="rId111"/>
      <p:italic r:id="rId112"/>
      <p:boldItalic r:id="rId113"/>
    </p:embeddedFont>
    <p:embeddedFont>
      <p:font typeface="Mosk Bold 700" panose="02000506000000020004" pitchFamily="2" charset="0"/>
      <p:bold r:id="rId114"/>
    </p:embeddedFont>
    <p:embeddedFont>
      <p:font typeface="ROKAF SLAB SERIF MEDIUM" panose="020B0600000101010101" pitchFamily="50" charset="-127"/>
      <p:regular r:id="rId115"/>
    </p:embeddedFont>
    <p:embeddedFont>
      <p:font typeface="강한공군체 Medium" panose="020B0600000101010101" pitchFamily="50" charset="-127"/>
      <p:regular r:id="rId116"/>
    </p:embeddedFont>
    <p:embeddedFont>
      <p:font typeface="맑은 고딕" panose="020B0503020000020004" pitchFamily="50" charset="-127"/>
      <p:regular r:id="rId117"/>
      <p:bold r:id="rId1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02/02/2023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msung.com/kr/" TargetMode="External"/><Relationship Id="rId2" Type="http://schemas.openxmlformats.org/officeDocument/2006/relationships/hyperlink" Target="https://www.kakaomobil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naver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bdWnD6VqLAs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s://gs.statcounter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다른 캐릭터 이미지도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캐릭터 창에 순서대로 이미지를 적용해 주세요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배우신 선택자를 잘 활용하여서 적용하시면 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D6D6AD-E8C3-C166-77C0-B6C51CEB6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4" y="2885659"/>
            <a:ext cx="4860181" cy="38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4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배경 이미지 및 로고 삽입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전체 배경을 적용해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이미지는 </a:t>
            </a:r>
            <a:r>
              <a:rPr lang="en-US" altLang="ko-KR" dirty="0">
                <a:sym typeface="Wingdings" panose="05000000000000000000" pitchFamily="2" charset="2"/>
              </a:rPr>
              <a:t>bg.png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로고도 삽입해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태그로 삽입을 해주세요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 이미지는 </a:t>
            </a:r>
            <a:r>
              <a:rPr lang="en-US" altLang="ko-KR" dirty="0">
                <a:sym typeface="Wingdings" panose="05000000000000000000" pitchFamily="2" charset="2"/>
              </a:rPr>
              <a:t>logo_overwatch.png </a:t>
            </a:r>
            <a:r>
              <a:rPr lang="ko-KR" altLang="en-US" dirty="0">
                <a:sym typeface="Wingdings" panose="05000000000000000000" pitchFamily="2" charset="2"/>
              </a:rPr>
              <a:t>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로고는 중앙 정렬이 되어야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로고의 최대 크기는 </a:t>
            </a:r>
            <a:r>
              <a:rPr lang="en-US" altLang="ko-KR" dirty="0">
                <a:sym typeface="Wingdings" panose="05000000000000000000" pitchFamily="2" charset="2"/>
              </a:rPr>
              <a:t>300px </a:t>
            </a:r>
            <a:r>
              <a:rPr lang="ko-KR" altLang="en-US" dirty="0">
                <a:sym typeface="Wingdings" panose="05000000000000000000" pitchFamily="2" charset="2"/>
              </a:rPr>
              <a:t>이고 </a:t>
            </a:r>
            <a:r>
              <a:rPr lang="ko-KR" altLang="en-US" dirty="0" err="1">
                <a:sym typeface="Wingdings" panose="05000000000000000000" pitchFamily="2" charset="2"/>
              </a:rPr>
              <a:t>뷰포트에</a:t>
            </a:r>
            <a:r>
              <a:rPr lang="ko-KR" altLang="en-US" dirty="0">
                <a:sym typeface="Wingdings" panose="05000000000000000000" pitchFamily="2" charset="2"/>
              </a:rPr>
              <a:t> 따라서 무한히 작아질 수 있습니다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98590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22703D-6EEB-FCAE-2B79-BF4AF033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4" y="0"/>
            <a:ext cx="9538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18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59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E74ED5-7590-C0FA-552A-BEC9AE6F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65" y="1690531"/>
            <a:ext cx="7627069" cy="34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6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8EB127-6ED3-7A3D-6D00-92EF25FA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79" y="1480015"/>
            <a:ext cx="7730242" cy="38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0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67391D-0083-1E7D-D320-AB0776F4A521}"/>
              </a:ext>
            </a:extLst>
          </p:cNvPr>
          <p:cNvSpPr txBox="1"/>
          <p:nvPr/>
        </p:nvSpPr>
        <p:spPr>
          <a:xfrm>
            <a:off x="476250" y="386566"/>
            <a:ext cx="6096000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transition-duration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transition-property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width, height;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6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9BD0BA-1F12-FBF4-1677-08315AB1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41011"/>
            <a:ext cx="10572750" cy="5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3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0808BD-2CA9-ED83-0A2C-3EBD83C7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45" y="1748862"/>
            <a:ext cx="6487510" cy="33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42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 err="1"/>
              <a:t>트랜지션</a:t>
            </a:r>
            <a:r>
              <a:rPr lang="ko-KR" altLang="en-US" dirty="0"/>
              <a:t>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704925"/>
            <a:ext cx="11260802" cy="4153073"/>
          </a:xfrm>
        </p:spPr>
        <p:txBody>
          <a:bodyPr/>
          <a:lstStyle/>
          <a:p>
            <a:r>
              <a:rPr lang="ko-KR" altLang="en-US" dirty="0"/>
              <a:t>오렌지색 </a:t>
            </a:r>
            <a:r>
              <a:rPr lang="en-US" altLang="ko-KR" dirty="0"/>
              <a:t>div(100 x 100)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오른쪽</a:t>
            </a:r>
            <a:r>
              <a:rPr lang="en-US" altLang="ko-KR" dirty="0"/>
              <a:t>(300 x 100)</a:t>
            </a:r>
            <a:r>
              <a:rPr lang="ko-KR" altLang="en-US" dirty="0"/>
              <a:t>과 같이 변하도록 만들어 주세요</a:t>
            </a:r>
            <a:endParaRPr lang="en-US" altLang="ko-KR" dirty="0"/>
          </a:p>
          <a:p>
            <a:r>
              <a:rPr lang="ko-KR" altLang="en-US" dirty="0"/>
              <a:t>배경색은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 넓이 값은 </a:t>
            </a:r>
            <a:r>
              <a:rPr lang="en-US" altLang="ko-KR" dirty="0"/>
              <a:t>3</a:t>
            </a:r>
            <a:r>
              <a:rPr lang="ko-KR" altLang="en-US" dirty="0"/>
              <a:t>초에 걸쳐 변화가 일어나야 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6744D2-651A-A645-83DD-AAA1A6A2E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987"/>
          <a:stretch/>
        </p:blipFill>
        <p:spPr>
          <a:xfrm>
            <a:off x="510988" y="1328391"/>
            <a:ext cx="1619476" cy="1129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B6410E-DCA3-46CB-87BF-A26779D8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22" y="1328391"/>
            <a:ext cx="3248478" cy="123842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1904774" y="1575866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9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DAA170-4E5F-CAA6-874C-78ECAD30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336403"/>
            <a:ext cx="9820275" cy="24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3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B2F0A-100D-2102-DB56-AF75201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13264"/>
            <a:ext cx="9163050" cy="28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63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E30E34-D396-E34C-1844-2DEFB5F5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18" y="1534519"/>
            <a:ext cx="7706363" cy="37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917619-12EF-BCAA-DE9E-529C3C7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1" y="790659"/>
            <a:ext cx="10815638" cy="52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트랜스폼 속성 사용하기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5124107-7E75-82C0-D156-131CF5D1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4191000"/>
            <a:ext cx="11260802" cy="26669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각각 오렌지색 </a:t>
            </a:r>
            <a:r>
              <a:rPr lang="en-US" altLang="ko-KR" dirty="0"/>
              <a:t>div </a:t>
            </a:r>
            <a:r>
              <a:rPr lang="ko-KR" altLang="en-US" dirty="0"/>
              <a:t>요소에 마우스가 </a:t>
            </a:r>
            <a:r>
              <a:rPr lang="en-US" altLang="ko-KR" dirty="0"/>
              <a:t>hover </a:t>
            </a:r>
            <a:r>
              <a:rPr lang="ko-KR" altLang="en-US" dirty="0"/>
              <a:t>되면 위와 같이 변화하는 코드를 작성해 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 개념을 이용해서 오렌지 </a:t>
            </a:r>
            <a:r>
              <a:rPr lang="en-US" altLang="ko-KR" dirty="0"/>
              <a:t>div </a:t>
            </a:r>
            <a:r>
              <a:rPr lang="ko-KR" altLang="en-US" dirty="0"/>
              <a:t>요소 아래에 위치하는 하늘색 </a:t>
            </a:r>
            <a:r>
              <a:rPr lang="en-US" altLang="ko-KR" dirty="0"/>
              <a:t>div </a:t>
            </a:r>
            <a:r>
              <a:rPr lang="ko-KR" altLang="en-US" dirty="0"/>
              <a:t>요소도 작성해 주세요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B3ED792-DFCC-5D74-056B-589513DABE65}"/>
              </a:ext>
            </a:extLst>
          </p:cNvPr>
          <p:cNvSpPr/>
          <p:nvPr/>
        </p:nvSpPr>
        <p:spPr>
          <a:xfrm>
            <a:off x="2529303" y="2247712"/>
            <a:ext cx="733651" cy="64804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52243A-F21F-28A6-3C9B-5A6EAC7B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170" y="1070840"/>
            <a:ext cx="1686160" cy="1552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4E9CDE-93F0-E5F2-0A06-F95C51BF7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/>
          <a:stretch/>
        </p:blipFill>
        <p:spPr>
          <a:xfrm>
            <a:off x="3452696" y="2571735"/>
            <a:ext cx="1676634" cy="1343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4B34D2-0B49-238A-1C8A-E3A9A3B96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8" y="1114208"/>
            <a:ext cx="173379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37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897"/>
            <a:ext cx="12192000" cy="41539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반응형 웹 </a:t>
            </a:r>
            <a:r>
              <a:rPr lang="ko-KR" altLang="en-US" dirty="0"/>
              <a:t>디자인 예시들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ko-KR" altLang="en-US" dirty="0" err="1"/>
              <a:t>모빌리티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https://www.kakaomobility.com/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삼성 뉴스 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https://news.samsung.com/kr/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워드 프레스 사용</a:t>
            </a:r>
            <a:endParaRPr lang="en-US" altLang="ko-KR" dirty="0"/>
          </a:p>
          <a:p>
            <a:r>
              <a:rPr lang="ko-KR" altLang="en-US" dirty="0"/>
              <a:t>네이버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https://m.naver.com/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https://naver.com/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>
                <a:solidFill>
                  <a:schemeClr val="accent2"/>
                </a:solidFill>
              </a:rPr>
              <a:t>반응형</a:t>
            </a:r>
            <a:r>
              <a:rPr lang="ko-KR" altLang="en-US" dirty="0"/>
              <a:t>이 필요할까요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 descr="LG PC 모니터 | 27MP400 | LG전자">
            <a:extLst>
              <a:ext uri="{FF2B5EF4-FFF2-40B4-BE49-F238E27FC236}">
                <a16:creationId xmlns:a16="http://schemas.microsoft.com/office/drawing/2014/main" id="{9DA663E5-2FDF-44D9-F3E2-5EF61EEB0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1" b="16034"/>
          <a:stretch/>
        </p:blipFill>
        <p:spPr bwMode="auto">
          <a:xfrm>
            <a:off x="387360" y="4090982"/>
            <a:ext cx="3991429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T부터 OLED까지 디스플레이의 역사와 미래">
            <a:extLst>
              <a:ext uri="{FF2B5EF4-FFF2-40B4-BE49-F238E27FC236}">
                <a16:creationId xmlns:a16="http://schemas.microsoft.com/office/drawing/2014/main" id="{2125D7E2-4CEF-689E-7529-910EC22C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1" y="1519462"/>
            <a:ext cx="2658845" cy="23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at Benefits of Responsive Web Design | iExperto">
            <a:extLst>
              <a:ext uri="{FF2B5EF4-FFF2-40B4-BE49-F238E27FC236}">
                <a16:creationId xmlns:a16="http://schemas.microsoft.com/office/drawing/2014/main" id="{8A990697-DBF5-E15F-97A1-8AA4362A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71" y="1968268"/>
            <a:ext cx="54903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247033C0-E14D-E3BF-F7E3-A58FD12DE56E}"/>
              </a:ext>
            </a:extLst>
          </p:cNvPr>
          <p:cNvSpPr/>
          <p:nvPr/>
        </p:nvSpPr>
        <p:spPr>
          <a:xfrm rot="16200000" flipV="1">
            <a:off x="3402319" y="3319697"/>
            <a:ext cx="3765176" cy="72614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E274D7-D744-B6F3-6E02-2CEFCAE5CB55}"/>
              </a:ext>
            </a:extLst>
          </p:cNvPr>
          <p:cNvSpPr txBox="1"/>
          <p:nvPr/>
        </p:nvSpPr>
        <p:spPr>
          <a:xfrm>
            <a:off x="0" y="2625209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https://youtu.be/bdWnD6VqLAs</a:t>
            </a:r>
            <a:endParaRPr lang="ko-KR" altLang="en-US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651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짤 뜻, 짤방 뜻 핵심정리~!">
            <a:extLst>
              <a:ext uri="{FF2B5EF4-FFF2-40B4-BE49-F238E27FC236}">
                <a16:creationId xmlns:a16="http://schemas.microsoft.com/office/drawing/2014/main" id="{09D36932-B5C8-DEEF-EB7C-A23577B0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97" y="1050131"/>
            <a:ext cx="6604406" cy="475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2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Viewport!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탄생</a:t>
            </a:r>
            <a:r>
              <a:rPr lang="en-US" altLang="ko-KR" dirty="0"/>
              <a:t>! Viewport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기기마다 화면 사이즈가 다르기 때문에 기기에 맞춰 디자인을 하기 위한 크기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디바이스 화면 크기를 고려하여 사용자에게 최적화 된 웹페이지 제공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 기본 코드를 생성해 보세요</a:t>
            </a:r>
            <a:r>
              <a:rPr lang="en-US" altLang="ko-KR" dirty="0"/>
              <a:t>! Meta </a:t>
            </a:r>
            <a:r>
              <a:rPr lang="ko-KR" altLang="en-US" dirty="0"/>
              <a:t>태그가 보이나요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8306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port란?">
            <a:extLst>
              <a:ext uri="{FF2B5EF4-FFF2-40B4-BE49-F238E27FC236}">
                <a16:creationId xmlns:a16="http://schemas.microsoft.com/office/drawing/2014/main" id="{3386E71D-E386-3B53-1156-FDA2B5A3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701" y="1293019"/>
            <a:ext cx="6414597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9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] ViewPort란?">
            <a:extLst>
              <a:ext uri="{FF2B5EF4-FFF2-40B4-BE49-F238E27FC236}">
                <a16:creationId xmlns:a16="http://schemas.microsoft.com/office/drawing/2014/main" id="{9915EB1D-2A14-8C9B-64B7-07BBE29A6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60" y="1288735"/>
            <a:ext cx="2730438" cy="42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ML/CSS] 화면크기와 viewport(뷰포트) : 네이버 블로그">
            <a:extLst>
              <a:ext uri="{FF2B5EF4-FFF2-40B4-BE49-F238E27FC236}">
                <a16:creationId xmlns:a16="http://schemas.microsoft.com/office/drawing/2014/main" id="{5AC6F6C7-CDC9-A845-4F9F-82A60E88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18" y="1645444"/>
            <a:ext cx="5743655" cy="356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05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388348" y="1158059"/>
            <a:ext cx="11415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screen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(max-width: 480px)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12729-D36C-6B39-B078-7E65ACDD5E7B}"/>
              </a:ext>
            </a:extLst>
          </p:cNvPr>
          <p:cNvSpPr txBox="1"/>
          <p:nvPr/>
        </p:nvSpPr>
        <p:spPr>
          <a:xfrm>
            <a:off x="721772" y="3952059"/>
            <a:ext cx="1074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print</a:t>
            </a:r>
            <a:r>
              <a:rPr lang="ko-KR" altLang="en-US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(min-width: 481px)</a:t>
            </a:r>
            <a:endParaRPr lang="ko-KR" altLang="en-US" sz="44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70FE7-5A10-1C2F-8169-68555F456900}"/>
              </a:ext>
            </a:extLst>
          </p:cNvPr>
          <p:cNvSpPr txBox="1"/>
          <p:nvPr/>
        </p:nvSpPr>
        <p:spPr>
          <a:xfrm>
            <a:off x="1182634" y="2259610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이하일 경우 화면에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6A45-E461-EB59-A155-ACAFB4C2FFCB}"/>
              </a:ext>
            </a:extLst>
          </p:cNvPr>
          <p:cNvSpPr txBox="1"/>
          <p:nvPr/>
        </p:nvSpPr>
        <p:spPr>
          <a:xfrm>
            <a:off x="1182634" y="5121287"/>
            <a:ext cx="9826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화면 넓이가 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480px </a:t>
            </a:r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sym typeface="Wingdings" panose="05000000000000000000" pitchFamily="2" charset="2"/>
              </a:rPr>
              <a:t>이상일 경우 인쇄에 적용</a:t>
            </a:r>
            <a:endParaRPr lang="ko-KR" altLang="en-US" sz="36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648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미디어 쿼리 사용하기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ko-KR" altLang="en-US" dirty="0">
                <a:solidFill>
                  <a:srgbClr val="00B050"/>
                </a:solidFill>
              </a:rPr>
              <a:t>미디어 쿼리 실습</a:t>
            </a:r>
            <a:r>
              <a:rPr lang="en-US" altLang="ko-KR" dirty="0">
                <a:solidFill>
                  <a:srgbClr val="00B050"/>
                </a:solidFill>
              </a:rPr>
              <a:t>&lt;/p&gt; </a:t>
            </a:r>
            <a:r>
              <a:rPr lang="ko-KR" altLang="en-US" dirty="0"/>
              <a:t>태그 삽입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넓이 </a:t>
            </a:r>
            <a:r>
              <a:rPr lang="en-US" altLang="ko-KR" dirty="0">
                <a:solidFill>
                  <a:schemeClr val="accent2"/>
                </a:solidFill>
              </a:rPr>
              <a:t>500px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500px </a:t>
            </a:r>
            <a:r>
              <a:rPr lang="ko-KR" altLang="en-US" dirty="0"/>
              <a:t>이상일 경우 </a:t>
            </a:r>
            <a:r>
              <a:rPr lang="en-US" altLang="ko-KR" dirty="0"/>
              <a:t>&lt;body&gt; </a:t>
            </a:r>
            <a:r>
              <a:rPr lang="ko-KR" altLang="en-US" dirty="0"/>
              <a:t>태그의 배경색이 하늘색</a:t>
            </a:r>
            <a:r>
              <a:rPr lang="en-US" altLang="ko-KR" dirty="0"/>
              <a:t>, 300px </a:t>
            </a:r>
            <a:r>
              <a:rPr lang="ko-KR" altLang="en-US" dirty="0"/>
              <a:t>이하일 경우 배경색이 오렌지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화면 높이 </a:t>
            </a:r>
            <a:r>
              <a:rPr lang="en-US" altLang="ko-KR" dirty="0">
                <a:solidFill>
                  <a:schemeClr val="accent2"/>
                </a:solidFill>
              </a:rPr>
              <a:t>300px</a:t>
            </a:r>
            <a:r>
              <a:rPr lang="ko-KR" altLang="en-US" dirty="0">
                <a:solidFill>
                  <a:schemeClr val="accent2"/>
                </a:solidFill>
              </a:rPr>
              <a:t>을 기준</a:t>
            </a:r>
            <a:r>
              <a:rPr lang="ko-KR" altLang="en-US" dirty="0"/>
              <a:t>으로 </a:t>
            </a:r>
            <a:r>
              <a:rPr lang="en-US" altLang="ko-KR" dirty="0"/>
              <a:t>300px </a:t>
            </a:r>
            <a:r>
              <a:rPr lang="ko-KR" altLang="en-US" dirty="0"/>
              <a:t>이하일 경우 </a:t>
            </a:r>
            <a:r>
              <a:rPr lang="en-US" altLang="ko-KR" dirty="0"/>
              <a:t>&lt;p&gt; </a:t>
            </a:r>
            <a:r>
              <a:rPr lang="ko-KR" altLang="en-US" dirty="0"/>
              <a:t>태그의 폰트 사이즈를 변경 하고</a:t>
            </a:r>
            <a:r>
              <a:rPr lang="en-US" altLang="ko-KR" dirty="0"/>
              <a:t>, 500px </a:t>
            </a:r>
            <a:r>
              <a:rPr lang="ko-KR" altLang="en-US" dirty="0"/>
              <a:t>이상일 경우 배경색이 초록색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8482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338E1F-1181-C07F-D696-535CBC585A7B}"/>
              </a:ext>
            </a:extLst>
          </p:cNvPr>
          <p:cNvSpPr txBox="1"/>
          <p:nvPr/>
        </p:nvSpPr>
        <p:spPr>
          <a:xfrm>
            <a:off x="2089150" y="5353174"/>
            <a:ext cx="8013700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https://gs.statcounter.com/</a:t>
            </a:r>
            <a:endParaRPr lang="en-US" altLang="ko-KR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26" name="Picture 2" descr="갤럭시와 함께 한 여정, 그리고 미래 – Samsung Newsroom Korea">
            <a:extLst>
              <a:ext uri="{FF2B5EF4-FFF2-40B4-BE49-F238E27FC236}">
                <a16:creationId xmlns:a16="http://schemas.microsoft.com/office/drawing/2014/main" id="{0AF6750F-D11E-6877-D73F-8ED84B55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617404"/>
            <a:ext cx="8086725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82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3716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733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약금' 물고서라도 바꾸고 싶은 '세젤예 스마트폰' 9개 - 인사이트">
            <a:extLst>
              <a:ext uri="{FF2B5EF4-FFF2-40B4-BE49-F238E27FC236}">
                <a16:creationId xmlns:a16="http://schemas.microsoft.com/office/drawing/2014/main" id="{BBEBD3EA-9305-9D42-F305-30F69A0B4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4500"/>
            <a:ext cx="66675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아니 진짜 어휴 진짜 - 오버워치 카테고리">
            <a:extLst>
              <a:ext uri="{FF2B5EF4-FFF2-40B4-BE49-F238E27FC236}">
                <a16:creationId xmlns:a16="http://schemas.microsoft.com/office/drawing/2014/main" id="{A7917D7B-F346-6916-E3AC-9C6A260A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2849562"/>
            <a:ext cx="3429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오버워치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캐릭터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선택창 만들기</a:t>
            </a:r>
          </a:p>
        </p:txBody>
      </p:sp>
    </p:spTree>
    <p:extLst>
      <p:ext uri="{BB962C8B-B14F-4D97-AF65-F5344CB8AC3E}">
        <p14:creationId xmlns:p14="http://schemas.microsoft.com/office/powerpoint/2010/main" val="3133875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D60A035A-C272-5C06-A4F2-5C635D2D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775"/>
            <a:ext cx="7048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가볍고 톡톡 튀는 콜라 같은 FPS, 오버워치 체험기 &lt; 리뷰 &lt; 리뷰 &lt; 기사본문 - 게임어바웃">
            <a:extLst>
              <a:ext uri="{FF2B5EF4-FFF2-40B4-BE49-F238E27FC236}">
                <a16:creationId xmlns:a16="http://schemas.microsoft.com/office/drawing/2014/main" id="{76B5E3D8-2FC0-642E-CFFF-700CDD356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5" t="63203" r="56892" b="8442"/>
          <a:stretch/>
        </p:blipFill>
        <p:spPr bwMode="auto">
          <a:xfrm>
            <a:off x="6962775" y="2538412"/>
            <a:ext cx="39338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976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B383C0-9E9F-8116-260C-C78484BEE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0" r="30919"/>
          <a:stretch/>
        </p:blipFill>
        <p:spPr>
          <a:xfrm>
            <a:off x="3263900" y="231622"/>
            <a:ext cx="5664200" cy="6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Reset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1939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인터넷 브라우저(웹 브라우저) 종류 및 다운로드">
            <a:extLst>
              <a:ext uri="{FF2B5EF4-FFF2-40B4-BE49-F238E27FC236}">
                <a16:creationId xmlns:a16="http://schemas.microsoft.com/office/drawing/2014/main" id="{AD70976E-1E18-01DF-B940-787FB2BB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5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브라우저 종류-전체 종류">
            <a:extLst>
              <a:ext uri="{FF2B5EF4-FFF2-40B4-BE49-F238E27FC236}">
                <a16:creationId xmlns:a16="http://schemas.microsoft.com/office/drawing/2014/main" id="{91470B5A-3FBB-D043-7D5D-998D2BFF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30289"/>
            <a:ext cx="11049000" cy="54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6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브라우저의 기본  </a:t>
            </a:r>
            <a:r>
              <a:rPr lang="en-US" altLang="ko-KR" dirty="0"/>
              <a:t>CSS </a:t>
            </a:r>
            <a:r>
              <a:rPr lang="ko-KR" altLang="en-US" dirty="0"/>
              <a:t>속성을 초기화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Copy 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Link </a:t>
            </a:r>
            <a:r>
              <a:rPr lang="ko-KR" altLang="en-US" dirty="0"/>
              <a:t>붙여 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4003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835421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6500124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ADDC0-0F16-021B-B322-ED17317D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구조는 이렇습니다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47979-2510-01BD-B097-0E3C1D8EC009}"/>
              </a:ext>
            </a:extLst>
          </p:cNvPr>
          <p:cNvSpPr txBox="1"/>
          <p:nvPr/>
        </p:nvSpPr>
        <p:spPr>
          <a:xfrm>
            <a:off x="653143" y="1514915"/>
            <a:ext cx="4946468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"heroes"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"hero"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AAFDB-D044-A010-A64B-654B235B20A0}"/>
              </a:ext>
            </a:extLst>
          </p:cNvPr>
          <p:cNvSpPr txBox="1"/>
          <p:nvPr/>
        </p:nvSpPr>
        <p:spPr>
          <a:xfrm>
            <a:off x="653143" y="451803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*32&gt;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div.image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3E758E8-6BF2-5D65-A483-CFBB4AF9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989" y="1328391"/>
            <a:ext cx="5675812" cy="5374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그리고 영웅은 </a:t>
            </a:r>
            <a:r>
              <a:rPr lang="en-US" altLang="ko-KR" dirty="0"/>
              <a:t>32</a:t>
            </a:r>
            <a:r>
              <a:rPr lang="ko-KR" altLang="en-US" dirty="0"/>
              <a:t>명 입니다</a:t>
            </a:r>
            <a:r>
              <a:rPr lang="en-US" altLang="ko-KR" dirty="0"/>
              <a:t>! Emmet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83513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56EBC-533E-8BB8-C656-715BA32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B1B6F-91EB-E763-2F12-70555F6B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63" y="1550601"/>
            <a:ext cx="7208874" cy="49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Heroes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div </a:t>
            </a:r>
            <a:r>
              <a:rPr lang="ko-KR" altLang="en-US" dirty="0"/>
              <a:t>의 가로 넓이는 </a:t>
            </a:r>
            <a:r>
              <a:rPr lang="en-US" altLang="ko-KR" dirty="0"/>
              <a:t>700px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: 80px 90px</a:t>
            </a:r>
          </a:p>
          <a:p>
            <a:pPr lvl="1"/>
            <a:r>
              <a:rPr lang="ko-KR" altLang="en-US" dirty="0"/>
              <a:t>마진</a:t>
            </a:r>
            <a:r>
              <a:rPr lang="en-US" altLang="ko-KR" dirty="0"/>
              <a:t> : 4px</a:t>
            </a:r>
          </a:p>
          <a:p>
            <a:pPr lvl="1"/>
            <a:r>
              <a:rPr lang="ko-KR" altLang="en-US" dirty="0"/>
              <a:t>테두리 </a:t>
            </a:r>
            <a:r>
              <a:rPr lang="en-US" altLang="ko-KR" dirty="0"/>
              <a:t>: 3px solid white</a:t>
            </a:r>
          </a:p>
          <a:p>
            <a:pPr lvl="1"/>
            <a:r>
              <a:rPr lang="ko-KR" altLang="en-US" dirty="0"/>
              <a:t>박스 기울임 </a:t>
            </a:r>
            <a:r>
              <a:rPr lang="en-US" altLang="ko-KR" dirty="0"/>
              <a:t>: -14deg</a:t>
            </a:r>
          </a:p>
          <a:p>
            <a:pPr lvl="1"/>
            <a:r>
              <a:rPr lang="en-US" altLang="ko-KR" dirty="0"/>
              <a:t>Border-radius : 10px</a:t>
            </a:r>
          </a:p>
          <a:p>
            <a:pPr lvl="1"/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캐릭터 선택 창 레이아웃 짜기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270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Transform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7289174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5C03A-91B7-9D6D-BF0A-B3CC3863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캐릭터에 </a:t>
            </a:r>
            <a:r>
              <a:rPr lang="en-US" altLang="ko-KR" dirty="0"/>
              <a:t>hover </a:t>
            </a:r>
            <a:r>
              <a:rPr lang="ko-KR" altLang="en-US" dirty="0"/>
              <a:t>시</a:t>
            </a:r>
            <a:r>
              <a:rPr lang="en-US" altLang="ko-KR" dirty="0"/>
              <a:t>,</a:t>
            </a:r>
            <a:r>
              <a:rPr lang="ko-KR" altLang="en-US" dirty="0"/>
              <a:t> 선택창이 커지게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CCDE2-142B-9907-FBAD-90D13BA2A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Transform </a:t>
            </a:r>
            <a:r>
              <a:rPr lang="ko-KR" altLang="en-US" dirty="0"/>
              <a:t>적용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커져야 하니까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scale()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어 그런데 그냥 사각형이 되네요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Transition </a:t>
            </a:r>
            <a:r>
              <a:rPr lang="ko-KR" altLang="en-US" dirty="0">
                <a:sym typeface="Wingdings" panose="05000000000000000000" pitchFamily="2" charset="2"/>
              </a:rPr>
              <a:t>의 속성 이해하기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변하는 속성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개를 전부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시간은 </a:t>
            </a:r>
            <a:r>
              <a:rPr lang="en-US" altLang="ko-KR" dirty="0">
                <a:sym typeface="Wingdings" panose="05000000000000000000" pitchFamily="2" charset="2"/>
              </a:rPr>
              <a:t>transform 0.1s / </a:t>
            </a:r>
            <a:r>
              <a:rPr lang="ko-KR" altLang="en-US" dirty="0">
                <a:sym typeface="Wingdings" panose="05000000000000000000" pitchFamily="2" charset="2"/>
              </a:rPr>
              <a:t>색상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배경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테두리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0.5s</a:t>
            </a:r>
          </a:p>
          <a:p>
            <a:pPr lvl="1"/>
            <a:r>
              <a:rPr lang="ko-KR" altLang="en-US" dirty="0"/>
              <a:t>확대 시 옆의 요소 보다 쌓임 순서가 높아야 하므로 </a:t>
            </a:r>
            <a:r>
              <a:rPr lang="en-US" altLang="ko-KR" dirty="0"/>
              <a:t>z-index: 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725E9-DDE7-9563-14D0-57E89EA5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597" y="1328391"/>
            <a:ext cx="2889150" cy="2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789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7D85B2-699B-561F-FD4A-2700B311B62A}"/>
              </a:ext>
            </a:extLst>
          </p:cNvPr>
          <p:cNvSpPr txBox="1"/>
          <p:nvPr/>
        </p:nvSpPr>
        <p:spPr>
          <a:xfrm>
            <a:off x="330926" y="263661"/>
            <a:ext cx="950976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hero:hover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transform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border-color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48053-37A6-7CBC-8BC2-9F442B68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2492680"/>
            <a:ext cx="264832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5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02ED3-C6F8-AC35-C08F-EBF52D688519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백그라운드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 넣기</a:t>
            </a:r>
          </a:p>
        </p:txBody>
      </p:sp>
    </p:spTree>
    <p:extLst>
      <p:ext uri="{BB962C8B-B14F-4D97-AF65-F5344CB8AC3E}">
        <p14:creationId xmlns:p14="http://schemas.microsoft.com/office/powerpoint/2010/main" val="38584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모든 이미지는 </a:t>
            </a:r>
            <a:r>
              <a:rPr lang="en-US" altLang="ko-KR" dirty="0"/>
              <a:t>images </a:t>
            </a:r>
            <a:r>
              <a:rPr lang="ko-KR" altLang="en-US" dirty="0"/>
              <a:t>폴더에 순서대로 있습니다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Hero01.png</a:t>
            </a:r>
            <a:r>
              <a:rPr lang="ko-KR" altLang="en-US" dirty="0"/>
              <a:t> 파일을 </a:t>
            </a:r>
            <a:r>
              <a:rPr lang="en-US" altLang="ko-KR" dirty="0"/>
              <a:t>image </a:t>
            </a:r>
            <a:r>
              <a:rPr lang="ko-KR" altLang="en-US" dirty="0"/>
              <a:t>클래스에 백그라운드 이미지로 넣어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10FDA-396D-9E9C-3296-C052A7E1CECE}"/>
              </a:ext>
            </a:extLst>
          </p:cNvPr>
          <p:cNvSpPr txBox="1"/>
          <p:nvPr/>
        </p:nvSpPr>
        <p:spPr>
          <a:xfrm>
            <a:off x="838200" y="3683247"/>
            <a:ext cx="6651172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"./images/hero1.png"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0388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932E54-9CFE-F4F4-4455-1B076451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" y="175945"/>
            <a:ext cx="5657669" cy="459260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A998B8F-7960-A5C7-5C39-99F14D45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537" y="175945"/>
            <a:ext cx="5423263" cy="65266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이미지가 </a:t>
            </a:r>
            <a:r>
              <a:rPr lang="ko-KR" altLang="en-US" dirty="0" err="1"/>
              <a:t>삐져</a:t>
            </a:r>
            <a:r>
              <a:rPr lang="ko-KR" altLang="en-US" dirty="0"/>
              <a:t> 나오네요</a:t>
            </a:r>
            <a:r>
              <a:rPr lang="en-US" altLang="ko-KR" dirty="0"/>
              <a:t>!?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A3F4C-E016-8501-346D-5FF6E75BE193}"/>
              </a:ext>
            </a:extLst>
          </p:cNvPr>
          <p:cNvSpPr txBox="1"/>
          <p:nvPr/>
        </p:nvSpPr>
        <p:spPr>
          <a:xfrm>
            <a:off x="6174377" y="962710"/>
            <a:ext cx="433686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.hero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CD1E26-E084-E680-2FFB-2BCBCFC2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3999161"/>
            <a:ext cx="2011680" cy="21771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96912D-6AB8-61B4-F1DC-E29E37E26022}"/>
              </a:ext>
            </a:extLst>
          </p:cNvPr>
          <p:cNvSpPr/>
          <p:nvPr/>
        </p:nvSpPr>
        <p:spPr>
          <a:xfrm>
            <a:off x="6670765" y="3194209"/>
            <a:ext cx="2325189" cy="3218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521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일단 이미지의 크기부터 조절 합시다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Background-size : cover</a:t>
            </a:r>
          </a:p>
          <a:p>
            <a:r>
              <a:rPr lang="en-US" altLang="ko-KR" dirty="0"/>
              <a:t>Image </a:t>
            </a:r>
            <a:r>
              <a:rPr lang="ko-KR" altLang="en-US" dirty="0"/>
              <a:t>클래스는 어떤 모양일까요</a:t>
            </a:r>
            <a:r>
              <a:rPr lang="en-US" altLang="ko-KR" dirty="0"/>
              <a:t>? </a:t>
            </a:r>
            <a:r>
              <a:rPr lang="ko-KR" altLang="en-US" dirty="0"/>
              <a:t>확인해 봅시다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기울어서 사진이 이상하게 보이니까</a:t>
            </a:r>
            <a:r>
              <a:rPr lang="en-US" altLang="ko-KR" dirty="0"/>
              <a:t>, image</a:t>
            </a:r>
            <a:r>
              <a:rPr lang="ko-KR" altLang="en-US" dirty="0"/>
              <a:t> 클래스에서 </a:t>
            </a:r>
            <a:r>
              <a:rPr lang="en-US" altLang="ko-KR" dirty="0"/>
              <a:t>skew </a:t>
            </a:r>
            <a:r>
              <a:rPr lang="ko-KR" altLang="en-US" dirty="0"/>
              <a:t>속성을 다시 돌려 봅시다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58648-A5C9-8C84-AC27-FB8AC9191578}"/>
              </a:ext>
            </a:extLst>
          </p:cNvPr>
          <p:cNvSpPr txBox="1"/>
          <p:nvPr/>
        </p:nvSpPr>
        <p:spPr>
          <a:xfrm>
            <a:off x="4685212" y="5981002"/>
            <a:ext cx="3239588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5BECC1-A0D1-D0D6-FDF8-3E9A835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66888"/>
            <a:ext cx="180047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14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이미지는 방향이 제대로 되었지만 기울임이 사라져서 캐릭터 선택창 보다 좁아 졌네요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넓이 값을 더 크게 해줍시다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EBFDC-DBAA-CDEB-1385-0D6210200D12}"/>
              </a:ext>
            </a:extLst>
          </p:cNvPr>
          <p:cNvSpPr txBox="1"/>
          <p:nvPr/>
        </p:nvSpPr>
        <p:spPr>
          <a:xfrm>
            <a:off x="838200" y="4441959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8D7F49-3335-8A8E-3906-F10DB00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8391"/>
            <a:ext cx="162900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117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4A2E7DE-F235-3F2C-978E-7E84B0C81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2822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왼쪽에 공간이 뜨는 것 같으니</a:t>
            </a:r>
            <a:r>
              <a:rPr lang="en-US" altLang="ko-KR" dirty="0"/>
              <a:t>, </a:t>
            </a:r>
            <a:r>
              <a:rPr lang="ko-KR" altLang="en-US" dirty="0"/>
              <a:t>위치를 이동</a:t>
            </a:r>
            <a:r>
              <a:rPr lang="en-US" altLang="ko-KR" dirty="0"/>
              <a:t>!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EA6026C-A505-0774-A2D8-08836EB8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캐릭터 이미지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7A25C-EE90-1DF8-BFC4-AF878A7DB541}"/>
              </a:ext>
            </a:extLst>
          </p:cNvPr>
          <p:cNvSpPr txBox="1"/>
          <p:nvPr/>
        </p:nvSpPr>
        <p:spPr>
          <a:xfrm>
            <a:off x="838200" y="3819390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skew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14deg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20CE7-680F-1BE2-35CC-539DE206E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0198"/>
            <a:ext cx="1228896" cy="1190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434FAB-C639-4D2E-F723-1A930C42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412"/>
            <a:ext cx="136226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1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1093</Words>
  <Application>Microsoft Office PowerPoint</Application>
  <PresentationFormat>와이드스크린</PresentationFormat>
  <Paragraphs>193</Paragraphs>
  <Slides>103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Mosk Bold 700</vt:lpstr>
      <vt:lpstr>강한공군체 Medium</vt:lpstr>
      <vt:lpstr>Consolas</vt:lpstr>
      <vt:lpstr>Calibri</vt:lpstr>
      <vt:lpstr>Arial</vt:lpstr>
      <vt:lpstr>ROKAF SLAB SERIF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트랜지션 속성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트랜스폼 속성 사용하기</vt:lpstr>
      <vt:lpstr>Responsive Web</vt:lpstr>
      <vt:lpstr>반응형 웹 디자인 예시들</vt:lpstr>
      <vt:lpstr>왜? 반응형이 필요할까요?</vt:lpstr>
      <vt:lpstr>PowerPoint 프레젠테이션</vt:lpstr>
      <vt:lpstr>PowerPoint 프레젠테이션</vt:lpstr>
      <vt:lpstr>Viewport!</vt:lpstr>
      <vt:lpstr>PowerPoint 프레젠테이션</vt:lpstr>
      <vt:lpstr>PowerPoint 프레젠테이션</vt:lpstr>
      <vt:lpstr>@media (미디어 쿼리)</vt:lpstr>
      <vt:lpstr>PowerPoint 프레젠테이션</vt:lpstr>
      <vt:lpstr>PowerPoint 프레젠테이션</vt:lpstr>
      <vt:lpstr>실습, 미디어 쿼리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브라우저의 기본  CSS 속성을 초기화</vt:lpstr>
      <vt:lpstr>PowerPoint 프레젠테이션</vt:lpstr>
      <vt:lpstr>기본 구조는 이렇습니다!</vt:lpstr>
      <vt:lpstr>실습, 캐릭터 선택 창 레이아웃 짜기!</vt:lpstr>
      <vt:lpstr>실습, 캐릭터 선택 창 레이아웃 짜기!</vt:lpstr>
      <vt:lpstr>PowerPoint 프레젠테이션</vt:lpstr>
      <vt:lpstr>캐릭터에 hover 시, 선택창이 커지게</vt:lpstr>
      <vt:lpstr>PowerPoint 프레젠테이션</vt:lpstr>
      <vt:lpstr>PowerPoint 프레젠테이션</vt:lpstr>
      <vt:lpstr>캐릭터 이미지 넣기!</vt:lpstr>
      <vt:lpstr>PowerPoint 프레젠테이션</vt:lpstr>
      <vt:lpstr>캐릭터 이미지 넣기!</vt:lpstr>
      <vt:lpstr>캐릭터 이미지 넣기!</vt:lpstr>
      <vt:lpstr>캐릭터 이미지 넣기!</vt:lpstr>
      <vt:lpstr>실습, 다른 캐릭터 이미지도 적용</vt:lpstr>
      <vt:lpstr>실습, 배경 이미지 및 로고 삽입!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262</cp:revision>
  <dcterms:created xsi:type="dcterms:W3CDTF">2022-05-29T13:34:07Z</dcterms:created>
  <dcterms:modified xsi:type="dcterms:W3CDTF">2023-02-01T15:10:33Z</dcterms:modified>
</cp:coreProperties>
</file>